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258" r:id="rId3"/>
    <p:sldId id="259" r:id="rId4"/>
    <p:sldId id="288" r:id="rId5"/>
    <p:sldId id="290" r:id="rId6"/>
    <p:sldId id="289" r:id="rId7"/>
    <p:sldId id="287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68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57" r:id="rId3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3" autoAdjust="0"/>
    <p:restoredTop sz="94660"/>
  </p:normalViewPr>
  <p:slideViewPr>
    <p:cSldViewPr snapToGrid="0">
      <p:cViewPr varScale="1">
        <p:scale>
          <a:sx n="88" d="100"/>
          <a:sy n="88" d="100"/>
        </p:scale>
        <p:origin x="8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1FEFC-0691-4DE0-BB86-EB0DBFAC2BD2}" type="datetimeFigureOut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CDCC6-3679-42D2-BF56-4DE7682174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524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CDCC6-3679-42D2-BF56-4DE7682174F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62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F5CF-21AD-42FF-B414-4340E71A3DF8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538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59033-6379-4D0F-89D8-6B2668EA3C76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43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E221-E40D-41D0-87A3-ADA19865DB2A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568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154A0-1246-41C6-A91F-4CE1D2A6C9C4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574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0480-41C6-45E5-9E84-BA6DE36A7E36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108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77DDE-CDDF-4636-B520-4BA110C5FC7F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070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DCD54-9084-445B-AB0A-0FBBB020E267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21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3C5EC-CE86-47ED-B41F-796EDE9FF540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1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FC16-D4E6-40F7-8D8D-EEBDC3177315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138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A007C-44B5-4DE2-AE1C-4D59CDF5228C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54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200D6-6C01-4170-8B89-0BB85BC6ED2F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137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73731-C3EB-47F5-A7F3-AC3E94207E8A}" type="datetime1">
              <a:rPr lang="zh-CN" altLang="en-US" smtClean="0"/>
              <a:t>2014/10/24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E3769-60C6-411A-846D-5203DF8829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957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结果整理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20141024</a:t>
            </a:r>
          </a:p>
          <a:p>
            <a:r>
              <a:rPr lang="en-US" altLang="zh-CN" dirty="0"/>
              <a:t>tong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1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D1p0_E0_K1p1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06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7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D1p0_E2_K0p11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172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21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D1p0_E2_K0p35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32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3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D1p0_E2_K1p1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19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04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D1p0_E4_K0p11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14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35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5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D1p0_E4_K0p35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6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6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D1p0_E4_K1p1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35" y="1285875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2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D1p2_E0_K0p11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17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80" y="1285875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41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D1p2_E0_K0p35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18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19" y="1285875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74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D1p2_E0_K1p1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19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94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6" y="974104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zh-CN" altLang="en-US" sz="2400" dirty="0"/>
              <a:t>计算参数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366" y="1424992"/>
            <a:ext cx="7886700" cy="1977155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smtClean="0"/>
              <a:t>Box Size: 10x10x20 (A)</a:t>
            </a:r>
          </a:p>
          <a:p>
            <a:r>
              <a:rPr lang="en-US" altLang="zh-CN" dirty="0" smtClean="0"/>
              <a:t>Spacing: 0.1A</a:t>
            </a:r>
          </a:p>
          <a:p>
            <a:r>
              <a:rPr lang="en-US" altLang="zh-CN" dirty="0" smtClean="0"/>
              <a:t>Step: 0.0005A/</a:t>
            </a:r>
            <a:r>
              <a:rPr lang="en-US" altLang="zh-CN" dirty="0" err="1" smtClean="0"/>
              <a:t>iter</a:t>
            </a:r>
            <a:r>
              <a:rPr lang="en-US" altLang="zh-CN" dirty="0" smtClean="0"/>
              <a:t> or</a:t>
            </a:r>
            <a:r>
              <a:rPr lang="en-US" altLang="zh-CN" dirty="0"/>
              <a:t> </a:t>
            </a:r>
            <a:r>
              <a:rPr lang="en-US" altLang="zh-CN" dirty="0" smtClean="0"/>
              <a:t>0.001A/</a:t>
            </a:r>
            <a:r>
              <a:rPr lang="en-US" altLang="zh-CN" dirty="0" err="1" smtClean="0"/>
              <a:t>iter</a:t>
            </a:r>
            <a:endParaRPr lang="en-US" altLang="zh-CN" dirty="0" smtClean="0"/>
          </a:p>
          <a:p>
            <a:r>
              <a:rPr lang="en-US" altLang="zh-CN" dirty="0" smtClean="0"/>
              <a:t>Boundary: Periodic</a:t>
            </a:r>
          </a:p>
          <a:p>
            <a:r>
              <a:rPr lang="en-US" altLang="zh-CN" dirty="0" smtClean="0"/>
              <a:t>SIC: No SIC</a:t>
            </a: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89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D1p2_E2_K0p11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19" y="134474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D1p2_E2_K0p35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08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1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D1p2_E2_K1p1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69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9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D1p2_E4_K0p11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68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2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D1p2_E4_K0p35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47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15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D1p2_E4_K1p1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25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80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02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D1p42_E0_K0p11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26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46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2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D1p42_E0_K0p35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27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68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4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D1p42_E0_K1p1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28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30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9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D1p42_E1_K0p11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29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81" y="1285875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96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4928" y="179446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zh-CN" altLang="en-US" sz="2400" dirty="0"/>
              <a:t>计算内容和结果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8" y="1004632"/>
            <a:ext cx="8608747" cy="57168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775" y="179446"/>
            <a:ext cx="268605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8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D1p42_E1_K0p35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30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56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4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D1p42_E1_K1p1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31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45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3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D1p42_E4_K0p11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32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70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00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D1p42_E4_K0p35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33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32" y="1285875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38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D1p42_E4_K1p1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34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55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7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68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9908" y="179447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 smtClean="0"/>
              <a:t>Energy Loss  VS  </a:t>
            </a:r>
            <a:r>
              <a:rPr lang="en-US" altLang="zh-CN" sz="2400" dirty="0" err="1" smtClean="0"/>
              <a:t>dQ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9" y="499000"/>
            <a:ext cx="4048137" cy="315563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836" y="635279"/>
            <a:ext cx="3936227" cy="30193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08" y="3636595"/>
            <a:ext cx="4083785" cy="32214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326" y="3654634"/>
            <a:ext cx="2434748" cy="172090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652406" y="5220678"/>
            <a:ext cx="31432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</a:rPr>
              <a:t>1.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能损随着转移电荷增多而增大。这主要是由于碰撞距离导致的。</a:t>
            </a:r>
            <a:endParaRPr lang="en-US" altLang="zh-CN" sz="1200" b="1" dirty="0" smtClean="0">
              <a:solidFill>
                <a:srgbClr val="FF0000"/>
              </a:solidFill>
            </a:endParaRPr>
          </a:p>
          <a:p>
            <a:r>
              <a:rPr lang="en-US" altLang="zh-CN" sz="1200" b="1" dirty="0" smtClean="0">
                <a:solidFill>
                  <a:srgbClr val="FF0000"/>
                </a:solidFill>
              </a:rPr>
              <a:t>2. Qin=0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的转移电荷量，没有参考价值。</a:t>
            </a:r>
            <a:endParaRPr lang="en-US" altLang="zh-CN" sz="1200" b="1" dirty="0" smtClean="0">
              <a:solidFill>
                <a:srgbClr val="FF0000"/>
              </a:solidFill>
            </a:endParaRPr>
          </a:p>
          <a:p>
            <a:r>
              <a:rPr lang="en-US" altLang="zh-CN" sz="1200" b="1" dirty="0" smtClean="0">
                <a:solidFill>
                  <a:srgbClr val="FF0000"/>
                </a:solidFill>
              </a:rPr>
              <a:t>3.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在相同转移电荷下，粒子带正电越多，其能损越小。因为，带正电越多，越容易转移电荷，相同转移电荷条件下，所需的距离越远，从而能损下降。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5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9908" y="179447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 smtClean="0"/>
              <a:t>Energy Loss  VS  </a:t>
            </a:r>
            <a:r>
              <a:rPr lang="en-US" altLang="zh-CN" sz="2400" dirty="0" smtClean="0"/>
              <a:t>Distance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652406" y="5220678"/>
            <a:ext cx="31432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</a:rPr>
              <a:t>1.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能损随着转移电荷增多而增大。这主要是由于碰撞距离导致的。</a:t>
            </a:r>
            <a:endParaRPr lang="en-US" altLang="zh-CN" sz="1200" b="1" dirty="0" smtClean="0">
              <a:solidFill>
                <a:srgbClr val="FF0000"/>
              </a:solidFill>
            </a:endParaRPr>
          </a:p>
          <a:p>
            <a:r>
              <a:rPr lang="en-US" altLang="zh-CN" sz="1200" b="1" dirty="0" smtClean="0">
                <a:solidFill>
                  <a:srgbClr val="FF0000"/>
                </a:solidFill>
              </a:rPr>
              <a:t>2. Qin=0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的转移电荷量，没有参考价值。</a:t>
            </a:r>
            <a:endParaRPr lang="en-US" altLang="zh-CN" sz="1200" b="1" dirty="0" smtClean="0">
              <a:solidFill>
                <a:srgbClr val="FF0000"/>
              </a:solidFill>
            </a:endParaRPr>
          </a:p>
          <a:p>
            <a:r>
              <a:rPr lang="en-US" altLang="zh-CN" sz="1200" b="1" dirty="0" smtClean="0">
                <a:solidFill>
                  <a:srgbClr val="FF0000"/>
                </a:solidFill>
              </a:rPr>
              <a:t>3.</a:t>
            </a:r>
            <a:r>
              <a:rPr lang="zh-CN" altLang="en-US" sz="1200" b="1" dirty="0" smtClean="0">
                <a:solidFill>
                  <a:srgbClr val="FF0000"/>
                </a:solidFill>
              </a:rPr>
              <a:t>在相同转移电荷下，粒子带正电越多，其能损越小。因为，带正电越多，越容易转移电荷，相同转移电荷条件下，所需的距离越远，从而能损下降。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207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6" y="974104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zh-CN" altLang="en-US" sz="2400" dirty="0" smtClean="0"/>
              <a:t>问题和讨论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1236" y="1540669"/>
            <a:ext cx="8162810" cy="4183283"/>
          </a:xfrm>
        </p:spPr>
        <p:txBody>
          <a:bodyPr>
            <a:normAutofit/>
          </a:bodyPr>
          <a:lstStyle/>
          <a:p>
            <a:pPr marL="385763" indent="-385763">
              <a:buAutoNum type="arabicPeriod"/>
            </a:pPr>
            <a:r>
              <a:rPr lang="zh-CN" altLang="en-US" sz="1500" dirty="0"/>
              <a:t>赝势计算碰撞距离不能少于</a:t>
            </a:r>
            <a:r>
              <a:rPr lang="en-US" altLang="zh-CN" sz="1500" dirty="0"/>
              <a:t>1A</a:t>
            </a:r>
            <a:r>
              <a:rPr lang="zh-CN" altLang="en-US" sz="1500" dirty="0"/>
              <a:t>，否则总能量异常</a:t>
            </a:r>
            <a:endParaRPr lang="en-US" altLang="zh-CN" sz="1500" dirty="0"/>
          </a:p>
          <a:p>
            <a:pPr marL="385763" indent="-385763">
              <a:buAutoNum type="arabicPeriod"/>
            </a:pPr>
            <a:r>
              <a:rPr lang="zh-CN" altLang="en-US" sz="1500" dirty="0"/>
              <a:t>没有考虑</a:t>
            </a:r>
            <a:r>
              <a:rPr lang="en-US" altLang="zh-CN" sz="1500" dirty="0"/>
              <a:t>SIC</a:t>
            </a:r>
          </a:p>
          <a:p>
            <a:pPr marL="385763" indent="-385763">
              <a:buAutoNum type="arabicPeriod"/>
            </a:pPr>
            <a:r>
              <a:rPr lang="zh-CN" altLang="en-US" sz="1500" dirty="0"/>
              <a:t>当入射粒子核外</a:t>
            </a:r>
            <a:r>
              <a:rPr lang="en-US" altLang="zh-CN" sz="1500" dirty="0"/>
              <a:t>4</a:t>
            </a:r>
            <a:r>
              <a:rPr lang="zh-CN" altLang="en-US" sz="1500" dirty="0"/>
              <a:t>个电子时候，能量比较平稳。而为</a:t>
            </a:r>
            <a:r>
              <a:rPr lang="en-US" altLang="zh-CN" sz="1500" dirty="0"/>
              <a:t>1</a:t>
            </a:r>
            <a:r>
              <a:rPr lang="zh-CN" altLang="en-US" sz="1500" dirty="0"/>
              <a:t>，</a:t>
            </a:r>
            <a:r>
              <a:rPr lang="en-US" altLang="zh-CN" sz="1500" dirty="0"/>
              <a:t>2</a:t>
            </a:r>
            <a:r>
              <a:rPr lang="zh-CN" altLang="en-US" sz="1500" dirty="0"/>
              <a:t>个电子的时候，能量波动明显</a:t>
            </a:r>
            <a:endParaRPr lang="en-US" altLang="zh-CN" sz="1500" dirty="0"/>
          </a:p>
          <a:p>
            <a:pPr marL="385763" indent="-385763">
              <a:buAutoNum type="arabicPeriod"/>
            </a:pPr>
            <a:r>
              <a:rPr lang="zh-CN" altLang="en-US" sz="1500" dirty="0"/>
              <a:t>考虑电子能损，此处用的是整个系统电子体系能量的变化。这个定义有待考察。由于电荷转移引起的能量变化，究竟应该归于那个部分。是否应该把两个粒子分开，分别计算。</a:t>
            </a:r>
            <a:endParaRPr lang="en-US" altLang="zh-CN" sz="1500" dirty="0"/>
          </a:p>
          <a:p>
            <a:pPr marL="385763" indent="-385763">
              <a:buAutoNum type="arabicPeriod"/>
            </a:pPr>
            <a:r>
              <a:rPr lang="zh-CN" altLang="en-US" sz="1500" dirty="0"/>
              <a:t>由于初始位置和末位置基本对称，所以粒子势能变化可以忽略。因此，体系动能的变化就等于电子体系能量的变化。但是由于电荷转移的存在，使问题变得复杂。在裸核入射的情况下，靶原子较高能级的电子，会跃迁到入射粒子较低的能级。导致电子体系能量下降。在实际情况下，发生电子跃迁，能量未必会沉积到粒子动能。而在</a:t>
            </a:r>
            <a:r>
              <a:rPr lang="en-US" altLang="zh-CN" sz="1500" dirty="0"/>
              <a:t>TDDFT</a:t>
            </a:r>
            <a:r>
              <a:rPr lang="zh-CN" altLang="en-US" sz="1500" dirty="0"/>
              <a:t>中，能量全部沉积到了粒子动能，因此，在这种情况下，电子能损会出现负值。因此，这个模拟是否合理，有待讨论。</a:t>
            </a:r>
            <a:endParaRPr lang="en-US" altLang="zh-CN" sz="1500" dirty="0"/>
          </a:p>
          <a:p>
            <a:pPr marL="385763" indent="-385763">
              <a:buAutoNum type="arabicPeriod"/>
            </a:pPr>
            <a:r>
              <a:rPr lang="zh-CN" altLang="en-US" sz="1500" dirty="0"/>
              <a:t>从模拟结果整体来看，大致还是符合逻辑的。例如：碰撞就里越大，能损越小，转移电荷越少；入射粒子价态越高，越容易转移电子；核外带电子越多，电子能损越大；但也有几个偏离的点。</a:t>
            </a:r>
            <a:endParaRPr lang="en-US" altLang="zh-CN" sz="1500" dirty="0"/>
          </a:p>
          <a:p>
            <a:pPr marL="385763" indent="-385763">
              <a:buAutoNum type="arabicPeriod"/>
            </a:pPr>
            <a:r>
              <a:rPr lang="zh-CN" altLang="en-US" sz="1500" dirty="0"/>
              <a:t>计算的点并不全。</a:t>
            </a:r>
            <a:endParaRPr lang="en-US" altLang="zh-CN" sz="1500" dirty="0"/>
          </a:p>
          <a:p>
            <a:pPr marL="385763" indent="-385763">
              <a:buAutoNum type="arabicPeriod"/>
            </a:pPr>
            <a:endParaRPr lang="en-US" altLang="zh-CN" sz="1500" dirty="0"/>
          </a:p>
          <a:p>
            <a:pPr marL="385763" indent="-385763">
              <a:buAutoNum type="arabicPeriod"/>
            </a:pPr>
            <a:endParaRPr lang="en-US" altLang="zh-CN" sz="1500" dirty="0"/>
          </a:p>
          <a:p>
            <a:pPr marL="385763" indent="-385763">
              <a:buAutoNum type="arabicPeriod"/>
            </a:pPr>
            <a:endParaRPr lang="en-US" altLang="zh-CN" sz="15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56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具体</a:t>
            </a:r>
            <a:r>
              <a:rPr lang="zh-CN" altLang="en-US" dirty="0" smtClean="0"/>
              <a:t>计算结果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11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D1p0_E0_K0p11</a:t>
            </a:r>
            <a:endParaRPr lang="zh-CN" altLang="en-US" sz="24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18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4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367" y="945775"/>
            <a:ext cx="3411786" cy="337592"/>
          </a:xfrm>
        </p:spPr>
        <p:txBody>
          <a:bodyPr>
            <a:normAutofit fontScale="90000"/>
          </a:bodyPr>
          <a:lstStyle/>
          <a:p>
            <a:r>
              <a:rPr lang="en-US" altLang="zh-CN" sz="2400" dirty="0"/>
              <a:t>D1p0_E0_K0p35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3769-60C6-411A-846D-5203DF882900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51" y="1283366"/>
            <a:ext cx="75438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2328</TotalTime>
  <Words>551</Words>
  <Application>Microsoft Office PowerPoint</Application>
  <PresentationFormat>全屏显示(4:3)</PresentationFormat>
  <Paragraphs>91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0" baseType="lpstr">
      <vt:lpstr>宋体</vt:lpstr>
      <vt:lpstr>Arial</vt:lpstr>
      <vt:lpstr>Calibri</vt:lpstr>
      <vt:lpstr>Calibri Light</vt:lpstr>
      <vt:lpstr>Office 主题</vt:lpstr>
      <vt:lpstr>结果整理</vt:lpstr>
      <vt:lpstr>计算参数</vt:lpstr>
      <vt:lpstr>计算内容和结果</vt:lpstr>
      <vt:lpstr>Energy Loss  VS  dQ</vt:lpstr>
      <vt:lpstr>Energy Loss  VS  Distance</vt:lpstr>
      <vt:lpstr>问题和讨论</vt:lpstr>
      <vt:lpstr>具体计算结果</vt:lpstr>
      <vt:lpstr>D1p0_E0_K0p11</vt:lpstr>
      <vt:lpstr>D1p0_E0_K0p35</vt:lpstr>
      <vt:lpstr>D1p0_E0_K1p1</vt:lpstr>
      <vt:lpstr>D1p0_E2_K0p11</vt:lpstr>
      <vt:lpstr>D1p0_E2_K0p35</vt:lpstr>
      <vt:lpstr>D1p0_E2_K1p1</vt:lpstr>
      <vt:lpstr>D1p0_E4_K0p11</vt:lpstr>
      <vt:lpstr>D1p0_E4_K0p35</vt:lpstr>
      <vt:lpstr>D1p0_E4_K1p1</vt:lpstr>
      <vt:lpstr>D1p2_E0_K0p11</vt:lpstr>
      <vt:lpstr>D1p2_E0_K0p35</vt:lpstr>
      <vt:lpstr>D1p2_E0_K1p1</vt:lpstr>
      <vt:lpstr>D1p2_E2_K0p11</vt:lpstr>
      <vt:lpstr>D1p2_E2_K0p35</vt:lpstr>
      <vt:lpstr>D1p2_E2_K1p1</vt:lpstr>
      <vt:lpstr>D1p2_E4_K0p11</vt:lpstr>
      <vt:lpstr>D1p2_E4_K0p35</vt:lpstr>
      <vt:lpstr>D1p2_E4_K1p1</vt:lpstr>
      <vt:lpstr>D1p42_E0_K0p11</vt:lpstr>
      <vt:lpstr>D1p42_E0_K0p35</vt:lpstr>
      <vt:lpstr>D1p42_E0_K1p1</vt:lpstr>
      <vt:lpstr>D1p42_E1_K0p11</vt:lpstr>
      <vt:lpstr>D1p42_E1_K0p35</vt:lpstr>
      <vt:lpstr>D1p42_E1_K1p1</vt:lpstr>
      <vt:lpstr>D1p42_E4_K0p11</vt:lpstr>
      <vt:lpstr>D1p42_E4_K0p35</vt:lpstr>
      <vt:lpstr>D1p42_E4_K1p1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结果整理</dc:title>
  <dc:creator>zxt</dc:creator>
  <cp:lastModifiedBy>zxt</cp:lastModifiedBy>
  <cp:revision>15</cp:revision>
  <dcterms:created xsi:type="dcterms:W3CDTF">2014-10-07T09:07:31Z</dcterms:created>
  <dcterms:modified xsi:type="dcterms:W3CDTF">2014-10-24T12:30:01Z</dcterms:modified>
</cp:coreProperties>
</file>

<file path=docProps/thumbnail.jpeg>
</file>